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AD1E6-5FFD-4347-AF28-8D5F2B0CE54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70F6D-8A12-43CD-954F-55F38E689A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548680"/>
            <a:ext cx="91440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Конкурс рисунков </a:t>
            </a:r>
            <a:r>
              <a:rPr lang="ru-RU" b="1" dirty="0" smtClean="0">
                <a:solidFill>
                  <a:srgbClr val="002060"/>
                </a:solidFill>
              </a:rPr>
              <a:t>«Дорожная грамматика»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прошёл в МОУ ИРМО «Мало –Еланская НШДС» в апреле 2022 года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6303" t="3377" r="5245" b="3522"/>
          <a:stretch>
            <a:fillRect/>
          </a:stretch>
        </p:blipFill>
        <p:spPr>
          <a:xfrm>
            <a:off x="179512" y="1700808"/>
            <a:ext cx="4320480" cy="3548965"/>
          </a:xfrm>
          <a:ln>
            <a:solidFill>
              <a:schemeClr val="tx1"/>
            </a:solidFill>
          </a:ln>
        </p:spPr>
      </p:pic>
      <p:pic>
        <p:nvPicPr>
          <p:cNvPr id="8" name="Содержимое 7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815621" y="2450218"/>
            <a:ext cx="3687490" cy="4750796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80528" y="260648"/>
            <a:ext cx="9505056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Приняли участие обучающиеся  1-4 классов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826059" y="550204"/>
            <a:ext cx="3456386" cy="4749482"/>
          </a:xfrm>
          <a:ln>
            <a:solidFill>
              <a:schemeClr val="tx1"/>
            </a:solidFill>
          </a:ln>
        </p:spPr>
      </p:pic>
      <p:pic>
        <p:nvPicPr>
          <p:cNvPr id="8" name="Содержимое 7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733076" y="2462274"/>
            <a:ext cx="3555738" cy="4886003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957296" y="2276353"/>
            <a:ext cx="3773021" cy="5184576"/>
          </a:xfrm>
          <a:ln>
            <a:solidFill>
              <a:schemeClr val="tx1"/>
            </a:solidFill>
          </a:ln>
        </p:spPr>
      </p:pic>
      <p:pic>
        <p:nvPicPr>
          <p:cNvPr id="7" name="Содержимое 6" descr="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975" t="364" r="4456" b="8843"/>
          <a:stretch>
            <a:fillRect/>
          </a:stretch>
        </p:blipFill>
        <p:spPr>
          <a:xfrm rot="5400000">
            <a:off x="4391982" y="-543443"/>
            <a:ext cx="3960440" cy="5280589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807930" y="-583795"/>
            <a:ext cx="3744416" cy="5145269"/>
          </a:xfrm>
          <a:ln>
            <a:solidFill>
              <a:schemeClr val="tx1"/>
            </a:solidFill>
          </a:ln>
        </p:spPr>
      </p:pic>
      <p:pic>
        <p:nvPicPr>
          <p:cNvPr id="8" name="Содержимое 7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431850" y="2089042"/>
            <a:ext cx="3870157" cy="5318050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</TotalTime>
  <Words>11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Конкурс рисунков «Дорожная грамматика» прошёл в МОУ ИРМО «Мало –Еланская НШДС» в апреле 2022 года</vt:lpstr>
      <vt:lpstr>Приняли участие обучающиеся  1-4 классов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2022-04-18T08:24:41Z</dcterms:created>
  <dcterms:modified xsi:type="dcterms:W3CDTF">2022-04-18T09:25:30Z</dcterms:modified>
</cp:coreProperties>
</file>